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61" r:id="rId2"/>
    <p:sldId id="256" r:id="rId3"/>
    <p:sldId id="259" r:id="rId4"/>
    <p:sldId id="263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0" d="100"/>
          <a:sy n="60" d="100"/>
        </p:scale>
        <p:origin x="-1528" y="-112"/>
      </p:cViewPr>
      <p:guideLst>
        <p:guide orient="horz" pos="2160"/>
        <p:guide pos="16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3EA9F-6F24-2240-872B-588DD6F3280E}" type="datetimeFigureOut">
              <a:rPr lang="sv-SE" smtClean="0"/>
              <a:t>2013-03-13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8B284-95B9-AB4F-8A6B-80EE6BEA7344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590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2013-03-13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2013-03-13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g"/><Relationship Id="rId3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kolverket.se/skolutveckling/skolbibliotek/2.1666/artikelarkiv/glafs-1.1865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ubrik 14"/>
          <p:cNvSpPr>
            <a:spLocks noGrp="1"/>
          </p:cNvSpPr>
          <p:nvPr>
            <p:ph type="title"/>
          </p:nvPr>
        </p:nvSpPr>
        <p:spPr>
          <a:xfrm rot="-60000">
            <a:off x="774426" y="940220"/>
            <a:ext cx="3744776" cy="1326791"/>
          </a:xfrm>
        </p:spPr>
        <p:txBody>
          <a:bodyPr>
            <a:noAutofit/>
          </a:bodyPr>
          <a:lstStyle/>
          <a:p>
            <a:r>
              <a:rPr lang="sv-SE" sz="3200" dirty="0"/>
              <a:t>Fackboksprojekt på </a:t>
            </a:r>
            <a:br>
              <a:rPr lang="sv-SE" sz="3200" dirty="0"/>
            </a:br>
            <a:r>
              <a:rPr lang="sv-SE" sz="3200" dirty="0" err="1" smtClean="0"/>
              <a:t>Snösätraskolan</a:t>
            </a:r>
            <a:r>
              <a:rPr lang="sv-SE" sz="3200" dirty="0" smtClean="0"/>
              <a:t/>
            </a:r>
            <a:br>
              <a:rPr lang="sv-SE" sz="3200" dirty="0" smtClean="0"/>
            </a:br>
            <a:r>
              <a:rPr lang="sv-SE" sz="3200" dirty="0" smtClean="0"/>
              <a:t>i åk 5</a:t>
            </a:r>
            <a:endParaRPr lang="sv-SE" sz="3200" dirty="0"/>
          </a:p>
        </p:txBody>
      </p:sp>
      <p:pic>
        <p:nvPicPr>
          <p:cNvPr id="14" name="Platshållare för innehåll 13" descr="tysklands-bleka-barn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" b="796"/>
          <a:stretch>
            <a:fillRect/>
          </a:stretch>
        </p:blipFill>
        <p:spPr/>
      </p:pic>
      <p:sp>
        <p:nvSpPr>
          <p:cNvPr id="16" name="Platshållare för text 15"/>
          <p:cNvSpPr>
            <a:spLocks noGrp="1"/>
          </p:cNvSpPr>
          <p:nvPr>
            <p:ph type="body" sz="half" idx="2"/>
          </p:nvPr>
        </p:nvSpPr>
        <p:spPr>
          <a:xfrm rot="-60000">
            <a:off x="1141277" y="2821115"/>
            <a:ext cx="3044952" cy="3348488"/>
          </a:xfrm>
        </p:spPr>
        <p:txBody>
          <a:bodyPr/>
          <a:lstStyle/>
          <a:p>
            <a:r>
              <a:rPr lang="sv-SE" sz="2800" dirty="0"/>
              <a:t>GLÄFS- </a:t>
            </a:r>
            <a:endParaRPr lang="sv-SE" sz="2800" dirty="0" smtClean="0"/>
          </a:p>
          <a:p>
            <a:r>
              <a:rPr lang="sv-SE" sz="2400" b="1" dirty="0" smtClean="0"/>
              <a:t>gruppen </a:t>
            </a:r>
            <a:r>
              <a:rPr lang="sv-SE" sz="2400" b="1" dirty="0"/>
              <a:t>för läsning av facklitteratur i skolan</a:t>
            </a:r>
          </a:p>
          <a:p>
            <a:endParaRPr lang="sv-SE" dirty="0"/>
          </a:p>
        </p:txBody>
      </p:sp>
      <p:pic>
        <p:nvPicPr>
          <p:cNvPr id="17" name="Bild 1" descr="ite logo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88" y="4243670"/>
            <a:ext cx="1790700" cy="184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4735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" name="Platshållare för innehåll 5" descr="IMG_1230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6" t="11138" b="33175"/>
          <a:stretch/>
        </p:blipFill>
        <p:spPr>
          <a:xfrm>
            <a:off x="1634110" y="2135752"/>
            <a:ext cx="5860395" cy="3159300"/>
          </a:xfrm>
        </p:spPr>
      </p:pic>
    </p:spTree>
    <p:extLst>
      <p:ext uri="{BB962C8B-B14F-4D97-AF65-F5344CB8AC3E}">
        <p14:creationId xmlns:p14="http://schemas.microsoft.com/office/powerpoint/2010/main" val="281860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Platshållare för innehåll 3" descr="IMG_13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73" b="281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061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6" name="Platshållare för innehåll 5" descr="IMG_123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11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6941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Platshållare för innehåll 3" descr="IMG_126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11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1264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Platshållare för innehåll 3" descr="IMG_131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7" b="111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5389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>
                <a:hlinkClick r:id="rId2"/>
              </a:rPr>
              <a:t>http://www.skolverket.se/skolutveckling/skolbibliotek/2.1666/artikelarkiv/glafs-</a:t>
            </a:r>
            <a:r>
              <a:rPr lang="sv-SE" dirty="0" smtClean="0">
                <a:hlinkClick r:id="rId2"/>
              </a:rPr>
              <a:t>1.186532</a:t>
            </a:r>
            <a:endParaRPr lang="sv-SE" dirty="0" smtClean="0"/>
          </a:p>
          <a:p>
            <a:pPr lvl="0"/>
            <a:r>
              <a:rPr lang="sv-SE" dirty="0"/>
              <a:t>”Det har varit bra eftersom jag lärt mig mycket och att andra har lärt känna mig mer när jag läste upp min självbiografi”</a:t>
            </a:r>
          </a:p>
          <a:p>
            <a:r>
              <a:rPr lang="sv-SE"/>
              <a:t>” </a:t>
            </a:r>
            <a:r>
              <a:rPr lang="sv-SE" smtClean="0"/>
              <a:t>Att </a:t>
            </a:r>
            <a:r>
              <a:rPr lang="sv-SE" dirty="0"/>
              <a:t>skriva en hel sida utan att ha tråkigt” </a:t>
            </a:r>
          </a:p>
        </p:txBody>
      </p:sp>
      <p:sp>
        <p:nvSpPr>
          <p:cNvPr id="2" name="textruta 1"/>
          <p:cNvSpPr txBox="1"/>
          <p:nvPr/>
        </p:nvSpPr>
        <p:spPr>
          <a:xfrm>
            <a:off x="1829876" y="41325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11030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Kartnål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Kartnål.thmx</Template>
  <TotalTime>1345</TotalTime>
  <Words>64</Words>
  <Application>Microsoft Macintosh PowerPoint</Application>
  <PresentationFormat>Bildspel på skärmen (4:3)</PresentationFormat>
  <Paragraphs>6</Paragraphs>
  <Slides>7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Kartnål</vt:lpstr>
      <vt:lpstr>Fackboksprojekt på  Snösätraskolan i åk 5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Fackboksprojekt på  Snösätraskolan</dc:title>
  <dc:creator>Elisabeth Ljungdahl</dc:creator>
  <cp:lastModifiedBy>Elisabeth Ljungdahl</cp:lastModifiedBy>
  <cp:revision>8</cp:revision>
  <cp:lastPrinted>2013-03-13T21:19:50Z</cp:lastPrinted>
  <dcterms:created xsi:type="dcterms:W3CDTF">2013-03-10T21:37:59Z</dcterms:created>
  <dcterms:modified xsi:type="dcterms:W3CDTF">2013-03-13T21:45:50Z</dcterms:modified>
</cp:coreProperties>
</file>